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WINNER OF THE SEASON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Winner by Stadium and decision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MATCHES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RUNS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SIXES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FOURS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MATCHES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RUNS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FOURS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SIXES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MATCHES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RUNS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BEST SCORE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MATCHES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WICKETS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MAIDENS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ECO RATE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MATCHES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WICKETS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ECO RATE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MADINES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54636764-7962-4510-a466-cf642a3347b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ff827fcb601548e5" /><Relationship Type="http://schemas.openxmlformats.org/officeDocument/2006/relationships/slideLayout" Target="/ppt/slideLayouts/slideLayout8.xml" Id="R23db0bd5e357435f" /><Relationship Type="http://schemas.openxmlformats.org/officeDocument/2006/relationships/hyperlink" Target="https://app.powerbi.com/groups/me/reports/54636764-7962-4510-a466-cf642a3347be/?pbi_source=PowerPoint" TargetMode="External" Id="RelId0" /><Relationship Type="http://schemas.openxmlformats.org/officeDocument/2006/relationships/image" Target="/ppt/media/image4.png" Id="imgId51337793"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53d6eca692e4cbd" /><Relationship Type="http://schemas.openxmlformats.org/officeDocument/2006/relationships/slideLayout" Target="/ppt/slideLayouts/slideLayout8.xml" Id="Rbb3e7152a174410c" /><Relationship Type="http://schemas.openxmlformats.org/officeDocument/2006/relationships/hyperlink" Target="https://app.powerbi.com/groups/me/reports/54636764-7962-4510-a466-cf642a3347be/?pbi_source=PowerPoint" TargetMode="External" Id="RelId1" /><Relationship Type="http://schemas.openxmlformats.org/officeDocument/2006/relationships/image" Target="/ppt/media/image5.png" Id="imgId51337794"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92f9ba7982f74bdb" /><Relationship Type="http://schemas.openxmlformats.org/officeDocument/2006/relationships/slideLayout" Target="/ppt/slideLayouts/slideLayout8.xml" Id="R258dab65863e4d7b" /><Relationship Type="http://schemas.openxmlformats.org/officeDocument/2006/relationships/hyperlink" Target="https://app.powerbi.com/groups/me/reports/54636764-7962-4510-a466-cf642a3347be/?pbi_source=PowerPoint" TargetMode="External" Id="RelId2" /><Relationship Type="http://schemas.openxmlformats.org/officeDocument/2006/relationships/image" Target="/ppt/media/image6.png" Id="imgId51337795"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cae9a5f7c2a04f90" /><Relationship Type="http://schemas.openxmlformats.org/officeDocument/2006/relationships/slideLayout" Target="/ppt/slideLayouts/slideLayout8.xml" Id="R41ed4c8a1a5d467d" /><Relationship Type="http://schemas.openxmlformats.org/officeDocument/2006/relationships/hyperlink" Target="https://app.powerbi.com/groups/me/reports/54636764-7962-4510-a466-cf642a3347be/?pbi_source=PowerPoint" TargetMode="External" Id="RelId3" /><Relationship Type="http://schemas.openxmlformats.org/officeDocument/2006/relationships/image" Target="/ppt/media/image7.png" Id="imgId51337796"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T20 DASHBORD IN POWER BI</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6/3/2024 5:46:08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6/3/2024 5:45:10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image ,shape ,textbox ,actionButton ,actionButton ,actionButton ,actionButton ,image ,image ,image ,image ,image ,shape ,WINNER OF THE SEAS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513377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slicer ,tableEx ,Winner by Stadium and decision ,columnChart ,shape ,shape ,shape ,shape ,MATCHES  ,RUNS ,SIXES ,FOURS.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5133779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OVERVIEW </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slicer ,shape ,shape ,shape ,shape ,shape ,MATCHES ,RUNS ,FOURS ,SIXES ,AVERAGE ,tableEx ,shape ,image ,textbox ,textbox ,textbox ,shape ,shape ,shape ,shape ,MATCHES ,RUNS ,AVERAGE ,textbox ,AVERAGE ,AVERAGE ,shape ,BEST SCOR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5133779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BATSMAN STATS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slicer ,shape ,shape ,shape ,shape ,shape ,MATCHES ,OVERS ,WICKETS ,MAIDENS ,ECO RATE ,tableEx ,shape ,image ,textbox ,textbox ,textbox ,MATCHES ,shape ,shape ,shape ,shape ,WICKETS ,ECO RATE ,MADINES.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5133779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BOWLER STATS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